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sldIdLst>
    <p:sldId id="276" r:id="rId3"/>
    <p:sldId id="275" r:id="rId4"/>
    <p:sldId id="291" r:id="rId5"/>
    <p:sldId id="292" r:id="rId6"/>
    <p:sldId id="285" r:id="rId7"/>
    <p:sldId id="286" r:id="rId8"/>
    <p:sldId id="274" r:id="rId9"/>
    <p:sldId id="280" r:id="rId10"/>
    <p:sldId id="283" r:id="rId11"/>
    <p:sldId id="281" r:id="rId12"/>
    <p:sldId id="288" r:id="rId13"/>
    <p:sldId id="282" r:id="rId14"/>
    <p:sldId id="289" r:id="rId15"/>
    <p:sldId id="290" r:id="rId16"/>
    <p:sldId id="284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66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Я\Downloads\Desktop\Рисунок3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472" y="2285992"/>
            <a:ext cx="80724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Наш Бессмертный полк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071546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КГБУ СО «Психоневрологический интернат для детей «Солнышко»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4" name="Picture 4" descr="C:\Users\Admin\Desktop\ПОЛК\9b6899eced5187f3c51d8b2a7c1d59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429000"/>
            <a:ext cx="5426075" cy="260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960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err="1" smtClean="0"/>
              <a:t>Димаков</a:t>
            </a:r>
            <a:r>
              <a:rPr lang="ru-RU" sz="3200" b="1" dirty="0" smtClean="0"/>
              <a:t> Василий Фомич</a:t>
            </a:r>
            <a:br>
              <a:rPr lang="ru-RU" sz="3200" b="1" dirty="0" smtClean="0"/>
            </a:br>
            <a:r>
              <a:rPr lang="ru-RU" sz="3200" b="1" dirty="0" smtClean="0"/>
              <a:t>1909 - 1986</a:t>
            </a:r>
            <a:endParaRPr lang="ru-RU" sz="3200" b="1" dirty="0"/>
          </a:p>
        </p:txBody>
      </p:sp>
      <p:pic>
        <p:nvPicPr>
          <p:cNvPr id="41986" name="Picture 2" descr="C:\Users\Admin\Desktop\ПОЛК\05-05-2020_07-17-24\Димаков Василий Фом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574803"/>
            <a:ext cx="3533789" cy="4711717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857752" y="2428868"/>
            <a:ext cx="3571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Звание рядовой, инвалид войны.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5719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err="1" smtClean="0"/>
              <a:t>Бурдин</a:t>
            </a:r>
            <a:r>
              <a:rPr lang="ru-RU" sz="3200" b="1" dirty="0" smtClean="0"/>
              <a:t>  Алексей  Потапович</a:t>
            </a:r>
            <a:br>
              <a:rPr lang="ru-RU" sz="3200" b="1" dirty="0" smtClean="0"/>
            </a:br>
            <a:r>
              <a:rPr lang="ru-RU" sz="3200" b="1" dirty="0" smtClean="0"/>
              <a:t>1912 - 1997</a:t>
            </a:r>
            <a:endParaRPr lang="ru-RU" sz="32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214554"/>
            <a:ext cx="3571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 в 1941, сапер,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вание рядовой.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36433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ПОЛК\05-05-2020_12-49-54\Бурди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10" y="1500174"/>
            <a:ext cx="335030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/>
              <a:t>Красников Николай Яковлевич</a:t>
            </a:r>
            <a:br>
              <a:rPr lang="ru-RU" sz="3200" b="1" dirty="0" smtClean="0"/>
            </a:br>
            <a:r>
              <a:rPr lang="ru-RU" sz="3200" b="1" dirty="0" smtClean="0"/>
              <a:t>1923 - 1996</a:t>
            </a:r>
            <a:endParaRPr lang="ru-RU" sz="3200" b="1" dirty="0"/>
          </a:p>
        </p:txBody>
      </p:sp>
      <p:pic>
        <p:nvPicPr>
          <p:cNvPr id="43010" name="Picture 2" descr="C:\Users\Admin\Desktop\ПОЛК\05-05-2020_07-17-24\Красников Николай Яковл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818"/>
          <a:stretch>
            <a:fillRect/>
          </a:stretch>
        </p:blipFill>
        <p:spPr bwMode="auto">
          <a:xfrm>
            <a:off x="5357818" y="1643050"/>
            <a:ext cx="3214710" cy="459991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5719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2071678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Ветеран Великой Отечественной войны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err="1" smtClean="0"/>
              <a:t>Пантюшев</a:t>
            </a:r>
            <a:r>
              <a:rPr lang="ru-RU" sz="3200" b="1" dirty="0" smtClean="0"/>
              <a:t> Иван Петрович</a:t>
            </a:r>
            <a:br>
              <a:rPr lang="ru-RU" sz="3200" b="1" dirty="0" smtClean="0"/>
            </a:br>
            <a:r>
              <a:rPr lang="ru-RU" sz="3200" b="1" dirty="0" smtClean="0"/>
              <a:t>1915 -1942  </a:t>
            </a:r>
            <a:endParaRPr lang="ru-RU" sz="3200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286148" cy="46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57818" y="2357430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 1941,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вание рядовой, погиб на фронте.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5719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err="1" smtClean="0"/>
              <a:t>Дранкин</a:t>
            </a:r>
            <a:r>
              <a:rPr lang="ru-RU" sz="3200" b="1" dirty="0" smtClean="0"/>
              <a:t> Владимир Михайлович</a:t>
            </a:r>
            <a:br>
              <a:rPr lang="ru-RU" sz="3200" b="1" dirty="0" smtClean="0"/>
            </a:br>
            <a:r>
              <a:rPr lang="ru-RU" sz="3200" b="1" dirty="0" smtClean="0"/>
              <a:t>1912 – 1971  </a:t>
            </a:r>
            <a:endParaRPr lang="ru-RU" sz="3200" b="1" dirty="0"/>
          </a:p>
        </p:txBody>
      </p:sp>
      <p:pic>
        <p:nvPicPr>
          <p:cNvPr id="29698" name="Picture 2" descr="C:\Users\Admin\Desktop\ПОЛК\05-05-2020_12-49-54\IMG-20200505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714488"/>
            <a:ext cx="3643339" cy="443901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143504" y="2357430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 1941- 1945,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вание рядовой.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35719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/>
              <a:t>Наумов Василий Лукьянович</a:t>
            </a:r>
            <a:br>
              <a:rPr lang="ru-RU" sz="3200" b="1" dirty="0" smtClean="0"/>
            </a:br>
            <a:r>
              <a:rPr lang="ru-RU" sz="3200" b="1" dirty="0" smtClean="0"/>
              <a:t>1922 – 1980  </a:t>
            </a:r>
            <a:endParaRPr lang="ru-RU" sz="3200" b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5719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2428868"/>
            <a:ext cx="2456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Труженик тыла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3043175" cy="461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1516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Отгремели давно залпы наших орудий,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А в воронке от бомбы трава-мурава…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Но войну не забыли суровые люди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И смеются сквозь слезы,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Ведь память жива!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sz="3200" b="1" dirty="0" err="1" smtClean="0"/>
              <a:t>Вашин</a:t>
            </a:r>
            <a:r>
              <a:rPr lang="ru-RU" sz="3200" dirty="0" smtClean="0"/>
              <a:t> </a:t>
            </a:r>
            <a:r>
              <a:rPr lang="ru-RU" sz="3200" b="1" dirty="0" smtClean="0"/>
              <a:t>Иван Самойлович</a:t>
            </a:r>
            <a:br>
              <a:rPr lang="ru-RU" sz="3200" b="1" dirty="0" smtClean="0"/>
            </a:br>
            <a:r>
              <a:rPr lang="ru-RU" sz="3200" b="1" dirty="0" smtClean="0"/>
              <a:t>15.03.1924 - 23.09.1983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29190" y="2786058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Admin\Desktop\ПОЛК\05-05-2020_07-17-24\Вашин Иван Самойл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733"/>
          <a:stretch>
            <a:fillRect/>
          </a:stretch>
        </p:blipFill>
        <p:spPr bwMode="auto">
          <a:xfrm>
            <a:off x="500034" y="1857364"/>
            <a:ext cx="3786214" cy="4368708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256"/>
            <a:ext cx="357190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929190" y="2214554"/>
            <a:ext cx="3929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 18 декабря 1941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Абанским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РВК,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звание рядовой, служил в 799 стрелковом полку.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/>
              <a:t>Пикалов Василий Илларионович</a:t>
            </a:r>
            <a:br>
              <a:rPr lang="ru-RU" sz="3200" b="1" dirty="0" smtClean="0"/>
            </a:br>
            <a:r>
              <a:rPr lang="ru-RU" sz="3200" b="1" dirty="0" smtClean="0"/>
              <a:t>30.12.1917 – 02.10.1980</a:t>
            </a:r>
            <a:endParaRPr lang="ru-RU" sz="3200" b="1" dirty="0"/>
          </a:p>
        </p:txBody>
      </p:sp>
      <p:pic>
        <p:nvPicPr>
          <p:cNvPr id="1026" name="Picture 2" descr="C:\Users\Admin\Downloads\IMG-2020050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541631" cy="464347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00174"/>
            <a:ext cx="45005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Абанским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РВК,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служил в воинской части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зенап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РГК,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Прибалтийский фронт, рядовой.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 медалью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отвагу»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35719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/>
              <a:t>Яковлев Федор Никитович</a:t>
            </a:r>
            <a:br>
              <a:rPr lang="ru-RU" sz="3200" b="1" dirty="0" smtClean="0"/>
            </a:br>
            <a:r>
              <a:rPr lang="ru-RU" sz="3200" b="1" dirty="0" smtClean="0"/>
              <a:t>10.09.1917 – 02.11.1989</a:t>
            </a:r>
            <a:endParaRPr lang="ru-RU" sz="3200" b="1" dirty="0"/>
          </a:p>
        </p:txBody>
      </p:sp>
      <p:pic>
        <p:nvPicPr>
          <p:cNvPr id="31746" name="Picture 2" descr="C:\Users\Admin\Desktop\ПОЛК\IMG-20200506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18454"/>
            <a:ext cx="3574451" cy="4468066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57752" y="1785926"/>
            <a:ext cx="38576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  в 1938 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Красноярским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служил 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265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84 кд 1 ДВФ,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старшина.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 медалью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боевые заслуги»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500570"/>
            <a:ext cx="35719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/>
              <a:t>Плаксин Дмитрий </a:t>
            </a:r>
            <a:r>
              <a:rPr lang="ru-RU" sz="3200" b="1" dirty="0" smtClean="0"/>
              <a:t>Васильевич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14.09.1911 – 31.12.1980</a:t>
            </a:r>
            <a:endParaRPr lang="ru-RU" sz="3200" b="1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57224" y="2714620"/>
            <a:ext cx="3500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3571900" cy="211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2285992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Ушел на фронт в 1941, служил на Украинском фронте, затем на 3 Белорусском.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esktop\ПОЛК\IMG-daf70823c788171eade717d03c90a540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3115056" cy="46771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382000" cy="1329595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err="1" smtClean="0"/>
              <a:t>Чупреев</a:t>
            </a:r>
            <a:r>
              <a:rPr lang="ru-RU" sz="3200" b="1" dirty="0" smtClean="0"/>
              <a:t> Павел Николаевич</a:t>
            </a:r>
            <a:br>
              <a:rPr lang="ru-RU" sz="3200" b="1" dirty="0" smtClean="0"/>
            </a:br>
            <a:r>
              <a:rPr lang="ru-RU" sz="3200" b="1" dirty="0" smtClean="0"/>
              <a:t>12.07.1913 -  15.04.1992</a:t>
            </a:r>
            <a:endParaRPr lang="ru-RU" sz="3200" b="1" dirty="0"/>
          </a:p>
        </p:txBody>
      </p:sp>
      <p:pic>
        <p:nvPicPr>
          <p:cNvPr id="47107" name="Picture 3" descr="C:\Users\Admin\Desktop\ПОЛК\IMG-8160116a582f351762d2a886d73c2024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602082" cy="3000396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35719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 descr="C:\Users\Admin\Desktop\ПОЛК\05-05-2020_07-17-24\IMG-68899be9bbb5adbaa4ca62b00ebca258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643338" cy="44283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ОЛК\Новая папка\IMG-6632508fda12953a1811467b734d3bf0-V.jpg"/>
          <p:cNvPicPr>
            <a:picLocks noChangeAspect="1" noChangeArrowheads="1"/>
          </p:cNvPicPr>
          <p:nvPr/>
        </p:nvPicPr>
        <p:blipFill>
          <a:blip r:embed="rId2"/>
          <a:srcRect r="2174"/>
          <a:stretch>
            <a:fillRect/>
          </a:stretch>
        </p:blipFill>
        <p:spPr bwMode="auto">
          <a:xfrm>
            <a:off x="500034" y="1500174"/>
            <a:ext cx="3357586" cy="4818047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err="1"/>
              <a:t>З</a:t>
            </a:r>
            <a:r>
              <a:rPr lang="ru-RU" sz="3200" b="1" dirty="0" err="1" smtClean="0"/>
              <a:t>абиров</a:t>
            </a:r>
            <a:r>
              <a:rPr lang="ru-RU" sz="3200" b="1" dirty="0" smtClean="0"/>
              <a:t> Андрей Сергеевич</a:t>
            </a:r>
            <a:br>
              <a:rPr lang="ru-RU" sz="3200" b="1" dirty="0" smtClean="0"/>
            </a:br>
            <a:r>
              <a:rPr lang="ru-RU" sz="3200" b="1" dirty="0" smtClean="0"/>
              <a:t>1911 -- 1992 </a:t>
            </a:r>
            <a:endParaRPr lang="ru-RU" sz="3200" b="1" dirty="0"/>
          </a:p>
        </p:txBody>
      </p:sp>
      <p:pic>
        <p:nvPicPr>
          <p:cNvPr id="2051" name="Picture 3" descr="C:\Users\Admin\Desktop\ПОЛК\IMG-324d88e9b7a7bfa67beecec7034cac5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38596"/>
            <a:ext cx="4214842" cy="2446024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256"/>
            <a:ext cx="35719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err="1" smtClean="0"/>
              <a:t>Гундаров</a:t>
            </a:r>
            <a:r>
              <a:rPr lang="ru-RU" sz="3200" b="1" dirty="0" smtClean="0"/>
              <a:t> Алексей Семенович</a:t>
            </a:r>
            <a:br>
              <a:rPr lang="ru-RU" sz="3200" b="1" dirty="0" smtClean="0"/>
            </a:br>
            <a:r>
              <a:rPr lang="ru-RU" sz="3200" b="1" dirty="0" smtClean="0"/>
              <a:t>1883 - 1941</a:t>
            </a:r>
            <a:endParaRPr lang="ru-RU" sz="32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21455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Погиб в боях под Москвой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сентябре 1941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Admin\Desktop\ПОЛК\05-05-2020_07-17-24\IMG-cae47cbdb7b2149240b7717cb89457a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60045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ru-RU" sz="3200" b="1" dirty="0" err="1" smtClean="0"/>
              <a:t>Кузаков</a:t>
            </a:r>
            <a:r>
              <a:rPr lang="ru-RU" sz="3200" b="1" dirty="0" smtClean="0"/>
              <a:t> Денис Николаевич</a:t>
            </a:r>
            <a:br>
              <a:rPr lang="ru-RU" sz="3200" b="1" dirty="0" smtClean="0"/>
            </a:br>
            <a:r>
              <a:rPr lang="ru-RU" sz="3200" b="1" dirty="0" smtClean="0"/>
              <a:t> 03.08.1918  - 06.08.1989</a:t>
            </a:r>
            <a:endParaRPr lang="ru-RU" sz="3200" b="1" dirty="0"/>
          </a:p>
        </p:txBody>
      </p:sp>
      <p:pic>
        <p:nvPicPr>
          <p:cNvPr id="44034" name="Picture 2" descr="C:\Users\Admin\Desktop\ПОЛК\05-05-2020_07-17-24\Кузаков Денис Никола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646"/>
          <a:stretch>
            <a:fillRect/>
          </a:stretch>
        </p:blipFill>
        <p:spPr bwMode="auto">
          <a:xfrm>
            <a:off x="571472" y="1571612"/>
            <a:ext cx="3286148" cy="4500594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429124" y="3143248"/>
            <a:ext cx="3500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14818"/>
            <a:ext cx="357190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14876" y="2285992"/>
            <a:ext cx="4143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Звание сержант, командир стрелковой дивизии №302,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прошел всю войну до Берлина.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682</TotalTime>
  <Words>191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Тема5</vt:lpstr>
      <vt:lpstr>Белый текст и шрифт Courier для слайдов с кодом</vt:lpstr>
      <vt:lpstr>Слайд 1</vt:lpstr>
      <vt:lpstr>Вашин Иван Самойлович 15.03.1924 - 23.09.1983 </vt:lpstr>
      <vt:lpstr>Пикалов Василий Илларионович 30.12.1917 – 02.10.1980</vt:lpstr>
      <vt:lpstr>Яковлев Федор Никитович 10.09.1917 – 02.11.1989</vt:lpstr>
      <vt:lpstr>Плаксин Дмитрий Васильевич 14.09.1911 – 31.12.1980</vt:lpstr>
      <vt:lpstr> Чупреев Павел Николаевич 12.07.1913 -  15.04.1992</vt:lpstr>
      <vt:lpstr>Забиров Андрей Сергеевич 1911 -- 1992 </vt:lpstr>
      <vt:lpstr>Гундаров Алексей Семенович 1883 - 1941</vt:lpstr>
      <vt:lpstr>Кузаков Денис Николаевич  03.08.1918  - 06.08.1989</vt:lpstr>
      <vt:lpstr>Димаков Василий Фомич 1909 - 1986</vt:lpstr>
      <vt:lpstr>Бурдин  Алексей  Потапович 1912 - 1997</vt:lpstr>
      <vt:lpstr>Красников Николай Яковлевич 1923 - 1996</vt:lpstr>
      <vt:lpstr>Пантюшев Иван Петрович 1915 -1942  </vt:lpstr>
      <vt:lpstr>Дранкин Владимир Михайлович 1912 – 1971  </vt:lpstr>
      <vt:lpstr>Наумов Василий Лукьянович 1922 – 1980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бессмертный полк</dc:title>
  <dc:creator>Пользователь</dc:creator>
  <cp:lastModifiedBy>Admin</cp:lastModifiedBy>
  <cp:revision>87</cp:revision>
  <dcterms:created xsi:type="dcterms:W3CDTF">2014-04-24T04:49:32Z</dcterms:created>
  <dcterms:modified xsi:type="dcterms:W3CDTF">2020-05-06T06:06:21Z</dcterms:modified>
</cp:coreProperties>
</file>